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82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b409a12b8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b409a12b8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a6694edd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a6694edd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a6694edd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a6694edd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a6694edd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a6694edd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b409a12b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b409a12b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a6694edd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a6694edd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a6694edd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a6694edd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9a6694edd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9a6694edd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a6694edd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a6694edd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a6694edd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a6694edd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a6694edd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a6694edd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a6694edd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9a6694edd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a6694edd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a6694edd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3B5B5"/>
              </a:buClr>
              <a:buSzPts val="2800"/>
              <a:buNone/>
              <a:defRPr sz="2800" b="1">
                <a:solidFill>
                  <a:srgbClr val="23B5B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800"/>
              <a:buChar char="●"/>
              <a:defRPr sz="1800">
                <a:solidFill>
                  <a:srgbClr val="545454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454"/>
              </a:buClr>
              <a:buSzPts val="1400"/>
              <a:buChar char="○"/>
              <a:defRPr>
                <a:solidFill>
                  <a:srgbClr val="545454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454"/>
              </a:buClr>
              <a:buSzPts val="1400"/>
              <a:buChar char="■"/>
              <a:defRPr>
                <a:solidFill>
                  <a:srgbClr val="545454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454"/>
              </a:buClr>
              <a:buSzPts val="1400"/>
              <a:buChar char="●"/>
              <a:defRPr>
                <a:solidFill>
                  <a:srgbClr val="545454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454"/>
              </a:buClr>
              <a:buSzPts val="1400"/>
              <a:buChar char="○"/>
              <a:defRPr>
                <a:solidFill>
                  <a:srgbClr val="545454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454"/>
              </a:buClr>
              <a:buSzPts val="1400"/>
              <a:buChar char="■"/>
              <a:defRPr>
                <a:solidFill>
                  <a:srgbClr val="545454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454"/>
              </a:buClr>
              <a:buSzPts val="1400"/>
              <a:buChar char="●"/>
              <a:defRPr>
                <a:solidFill>
                  <a:srgbClr val="545454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45454"/>
              </a:buClr>
              <a:buSzPts val="1400"/>
              <a:buChar char="○"/>
              <a:defRPr>
                <a:solidFill>
                  <a:srgbClr val="545454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45454"/>
              </a:buClr>
              <a:buSzPts val="1400"/>
              <a:buChar char="■"/>
              <a:defRPr>
                <a:solidFill>
                  <a:srgbClr val="545454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81050" y="89075"/>
            <a:ext cx="2040100" cy="9690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Jobs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Job search for Data professionals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4142475"/>
            <a:ext cx="85206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Amil Walgamage, Babette Blanquet, Jamie Tan, Tas Tudor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159300" y="275675"/>
            <a:ext cx="8520600" cy="9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Visualisation: Movement in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Correlation between IT Salaries &amp; Underemployment Rate</a:t>
            </a:r>
            <a:endParaRPr sz="2000"/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t="4197" r="1835" b="8542"/>
          <a:stretch/>
        </p:blipFill>
        <p:spPr>
          <a:xfrm>
            <a:off x="267100" y="1353750"/>
            <a:ext cx="8609775" cy="36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00" y="4500600"/>
            <a:ext cx="1401399" cy="4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Front end app deployed on 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550" y="1434600"/>
            <a:ext cx="4206830" cy="32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726" y="1434599"/>
            <a:ext cx="1545981" cy="32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 rotWithShape="1">
          <a:blip r:embed="rId5">
            <a:alphaModFix/>
          </a:blip>
          <a:srcRect l="23040" t="28629" r="22986" b="29343"/>
          <a:stretch/>
        </p:blipFill>
        <p:spPr>
          <a:xfrm>
            <a:off x="5103375" y="530072"/>
            <a:ext cx="1545975" cy="487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80225" y="1215900"/>
            <a:ext cx="4257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Challenges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Pivot was required from getting live jobs from LinkedIn and Seek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Dependency / version clashes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Classification of the job roles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>
            <a:off x="4776475" y="1215900"/>
            <a:ext cx="4257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If we had more time……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Further cleaning of the code in respect of “titles”, “salaries” etc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Explore obtaining more information from Seek or LinkedIn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Tidy up the site layout and CSS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Provide some more pages and insights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User input fields and search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Other specialisations …….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254300" y="1834225"/>
            <a:ext cx="85206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DEMO</a:t>
            </a:r>
            <a:endParaRPr sz="4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341475" y="1539550"/>
            <a:ext cx="8520600" cy="27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QUESTIONS 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&amp; 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THANKS</a:t>
            </a:r>
            <a:endParaRPr sz="5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Summary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92500" y="12639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Project Problem Statement</a:t>
            </a:r>
            <a:endParaRPr sz="2000" b="1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There is not a specific jobs portal for data professionals.</a:t>
            </a:r>
            <a:endParaRPr sz="16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 b="1"/>
              <a:t>Desired Outcome</a:t>
            </a:r>
            <a:endParaRPr sz="2000" b="1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To build a live portal to provide current information and job listings to prospective data professional job seekers.</a:t>
            </a:r>
            <a:endParaRPr sz="16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 b="1"/>
              <a:t>Outcome</a:t>
            </a:r>
            <a:endParaRPr sz="2000" b="1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We were able to build a portal successfully with interactive visualisations and display the latest available jobs for Data Professionals.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Visualising Australian Data Jobs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3292500" cy="3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site provides insights into the Australian data job market in a few clicks.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user selects the filters: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State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Job Role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Following the selection: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4 visualisations appear providing insights.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latest jobs with a salary benchmark tool.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225" y="1312625"/>
            <a:ext cx="4285049" cy="350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Toolbox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419" y="1152475"/>
            <a:ext cx="7095154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Map: Number of jobs per state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50" y="1554699"/>
            <a:ext cx="216113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0009" y="1152476"/>
            <a:ext cx="6001542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15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day to search for a job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774037" y="1315900"/>
            <a:ext cx="2616435" cy="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500" dirty="0"/>
              <a:t>All Jobs in Victoria</a:t>
            </a:r>
            <a:endParaRPr sz="1500" dirty="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9925"/>
            <a:ext cx="171812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6016125" y="1315900"/>
            <a:ext cx="1718100" cy="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dirty="0"/>
              <a:t>All Jobs in NSW</a:t>
            </a:r>
            <a:endParaRPr sz="1100" dirty="0"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4">
            <a:alphaModFix/>
          </a:blip>
          <a:srcRect l="3549" t="16515"/>
          <a:stretch/>
        </p:blipFill>
        <p:spPr>
          <a:xfrm>
            <a:off x="136775" y="1704700"/>
            <a:ext cx="4057876" cy="2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 rotWithShape="1">
          <a:blip r:embed="rId5">
            <a:alphaModFix/>
          </a:blip>
          <a:srcRect t="18949"/>
          <a:stretch/>
        </p:blipFill>
        <p:spPr>
          <a:xfrm>
            <a:off x="4794800" y="1837113"/>
            <a:ext cx="4160750" cy="268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370" y="1136250"/>
            <a:ext cx="5691256" cy="400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Data Visualisation: Word Cloud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363300"/>
            <a:ext cx="231056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785" y="1253025"/>
            <a:ext cx="6710428" cy="375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191025"/>
            <a:ext cx="8520600" cy="10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Visualisation: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Job Details &amp; Salary benchmark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3850" y="4512793"/>
            <a:ext cx="1490151" cy="496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59300" y="275675"/>
            <a:ext cx="8520600" cy="9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Visualisation: Movement in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Correlation between IT Salaries &amp; Underemployment Rate</a:t>
            </a:r>
            <a:endParaRPr sz="2000"/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r="1681" b="8181"/>
          <a:stretch/>
        </p:blipFill>
        <p:spPr>
          <a:xfrm>
            <a:off x="355750" y="1219175"/>
            <a:ext cx="8432500" cy="3818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00" y="4500600"/>
            <a:ext cx="1401399" cy="4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268</Words>
  <Application>Microsoft Office PowerPoint</Application>
  <PresentationFormat>On-screen Show (16:9)</PresentationFormat>
  <Paragraphs>48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Simple Light</vt:lpstr>
      <vt:lpstr>Data Jobs</vt:lpstr>
      <vt:lpstr>Project Summary</vt:lpstr>
      <vt:lpstr>Visualising Australian Data Jobs</vt:lpstr>
      <vt:lpstr>The Toolbox</vt:lpstr>
      <vt:lpstr>Map: Number of jobs per state</vt:lpstr>
      <vt:lpstr>Best day to search for a job</vt:lpstr>
      <vt:lpstr>Data Visualisation: Word Cloud</vt:lpstr>
      <vt:lpstr>Data Visualisation:  Job Details &amp; Salary benchmark</vt:lpstr>
      <vt:lpstr>Data Visualisation: Movement in Time Correlation between IT Salaries &amp; Underemployment Rate</vt:lpstr>
      <vt:lpstr>Data Visualisation: Movement in Time Correlation between IT Salaries &amp; Underemployment Rate</vt:lpstr>
      <vt:lpstr>Front end app deployed on </vt:lpstr>
      <vt:lpstr>Conclusion </vt:lpstr>
      <vt:lpstr>DEMO </vt:lpstr>
      <vt:lpstr>QUESTIONS  &amp;  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Jobs</dc:title>
  <dc:creator>Tas Tudor</dc:creator>
  <cp:lastModifiedBy>Babette</cp:lastModifiedBy>
  <cp:revision>2</cp:revision>
  <dcterms:modified xsi:type="dcterms:W3CDTF">2020-09-26T06:34:44Z</dcterms:modified>
</cp:coreProperties>
</file>